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4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81" r:id="rId33"/>
    <p:sldId id="282" r:id="rId34"/>
    <p:sldId id="283" r:id="rId35"/>
    <p:sldId id="284" r:id="rId36"/>
    <p:sldId id="292" r:id="rId37"/>
    <p:sldId id="293" r:id="rId38"/>
    <p:sldId id="295" r:id="rId39"/>
    <p:sldId id="294" r:id="rId40"/>
    <p:sldId id="297" r:id="rId41"/>
    <p:sldId id="299" r:id="rId42"/>
    <p:sldId id="296" r:id="rId43"/>
    <p:sldId id="298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00" r:id="rId53"/>
    <p:sldId id="301" r:id="rId54"/>
    <p:sldId id="302" r:id="rId55"/>
    <p:sldId id="303" r:id="rId56"/>
    <p:sldId id="312" r:id="rId57"/>
    <p:sldId id="319" r:id="rId58"/>
    <p:sldId id="315" r:id="rId59"/>
    <p:sldId id="322" r:id="rId60"/>
    <p:sldId id="313" r:id="rId61"/>
    <p:sldId id="316" r:id="rId62"/>
    <p:sldId id="317" r:id="rId63"/>
    <p:sldId id="318" r:id="rId64"/>
    <p:sldId id="320" r:id="rId65"/>
    <p:sldId id="321" r:id="rId66"/>
    <p:sldId id="323" r:id="rId67"/>
    <p:sldId id="327" r:id="rId68"/>
    <p:sldId id="324" r:id="rId69"/>
    <p:sldId id="325" r:id="rId70"/>
    <p:sldId id="326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62" r:id="rId103"/>
    <p:sldId id="363" r:id="rId104"/>
    <p:sldId id="365" r:id="rId105"/>
    <p:sldId id="366" r:id="rId106"/>
    <p:sldId id="367" r:id="rId107"/>
    <p:sldId id="359" r:id="rId108"/>
    <p:sldId id="360" r:id="rId109"/>
    <p:sldId id="361" r:id="rId110"/>
    <p:sldId id="364" r:id="rId111"/>
    <p:sldId id="368" r:id="rId112"/>
    <p:sldId id="369" r:id="rId113"/>
    <p:sldId id="370" r:id="rId114"/>
    <p:sldId id="371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72" r:id="rId123"/>
    <p:sldId id="380" r:id="rId124"/>
    <p:sldId id="381" r:id="rId125"/>
    <p:sldId id="382" r:id="rId126"/>
    <p:sldId id="383" r:id="rId127"/>
    <p:sldId id="387" r:id="rId128"/>
    <p:sldId id="384" r:id="rId129"/>
    <p:sldId id="385" r:id="rId130"/>
    <p:sldId id="386" r:id="rId131"/>
    <p:sldId id="391" r:id="rId132"/>
    <p:sldId id="392" r:id="rId133"/>
    <p:sldId id="390" r:id="rId134"/>
    <p:sldId id="393" r:id="rId135"/>
    <p:sldId id="394" r:id="rId136"/>
    <p:sldId id="395" r:id="rId137"/>
    <p:sldId id="388" r:id="rId138"/>
    <p:sldId id="389" r:id="rId139"/>
    <p:sldId id="396" r:id="rId140"/>
    <p:sldId id="402" r:id="rId141"/>
    <p:sldId id="403" r:id="rId142"/>
    <p:sldId id="404" r:id="rId143"/>
    <p:sldId id="406" r:id="rId144"/>
    <p:sldId id="397" r:id="rId145"/>
    <p:sldId id="398" r:id="rId146"/>
    <p:sldId id="399" r:id="rId147"/>
    <p:sldId id="400" r:id="rId148"/>
    <p:sldId id="401" r:id="rId149"/>
    <p:sldId id="405" r:id="rId150"/>
    <p:sldId id="407" r:id="rId151"/>
    <p:sldId id="409" r:id="rId152"/>
    <p:sldId id="410" r:id="rId153"/>
    <p:sldId id="411" r:id="rId154"/>
    <p:sldId id="408" r:id="rId155"/>
    <p:sldId id="414" r:id="rId156"/>
    <p:sldId id="413" r:id="rId157"/>
    <p:sldId id="415" r:id="rId158"/>
    <p:sldId id="416" r:id="rId159"/>
    <p:sldId id="417" r:id="rId160"/>
    <p:sldId id="412" r:id="rId161"/>
    <p:sldId id="420" r:id="rId162"/>
    <p:sldId id="421" r:id="rId163"/>
    <p:sldId id="422" r:id="rId164"/>
    <p:sldId id="423" r:id="rId165"/>
    <p:sldId id="424" r:id="rId166"/>
    <p:sldId id="418" r:id="rId167"/>
    <p:sldId id="419" r:id="rId168"/>
    <p:sldId id="425" r:id="rId169"/>
    <p:sldId id="426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27" r:id="rId187"/>
    <p:sldId id="445" r:id="rId188"/>
    <p:sldId id="446" r:id="rId189"/>
    <p:sldId id="447" r:id="rId190"/>
    <p:sldId id="448" r:id="rId191"/>
    <p:sldId id="449" r:id="rId192"/>
    <p:sldId id="450" r:id="rId193"/>
    <p:sldId id="444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60" r:id="rId203"/>
    <p:sldId id="463" r:id="rId204"/>
    <p:sldId id="461" r:id="rId205"/>
    <p:sldId id="462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59" r:id="rId214"/>
    <p:sldId id="472" r:id="rId215"/>
    <p:sldId id="473" r:id="rId216"/>
    <p:sldId id="474" r:id="rId217"/>
    <p:sldId id="475" r:id="rId218"/>
    <p:sldId id="471" r:id="rId219"/>
    <p:sldId id="476" r:id="rId220"/>
    <p:sldId id="477" r:id="rId221"/>
    <p:sldId id="478" r:id="rId222"/>
    <p:sldId id="479" r:id="rId223"/>
    <p:sldId id="480" r:id="rId224"/>
    <p:sldId id="482" r:id="rId225"/>
    <p:sldId id="488" r:id="rId226"/>
    <p:sldId id="489" r:id="rId227"/>
    <p:sldId id="490" r:id="rId228"/>
    <p:sldId id="495" r:id="rId229"/>
    <p:sldId id="491" r:id="rId230"/>
    <p:sldId id="493" r:id="rId231"/>
    <p:sldId id="494" r:id="rId232"/>
    <p:sldId id="481" r:id="rId2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499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-226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FBBFC-A60D-4925-AE7E-84267FD9650D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ABC5D-E443-43E4-B27F-988CBD762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70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94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ОбщегоНазначения.ВалютаПроекта</a:t>
            </a:r>
            <a:r>
              <a:rPr lang="ru-RU" dirty="0"/>
              <a:t>(Проект);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44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276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937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СтатьиЗатрат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Строка.СтатьяЗатрат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Строка.Сумма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Движение.СуммаПревышения</a:t>
            </a:r>
            <a:r>
              <a:rPr lang="ru-RU" dirty="0"/>
              <a:t> = </a:t>
            </a:r>
            <a:r>
              <a:rPr lang="ru-RU" dirty="0" err="1"/>
              <a:t>Строка.СуммаПревышения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0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СформироватьДвиженияПоИсполнениюБюджета</a:t>
            </a:r>
            <a:r>
              <a:rPr lang="ru-RU" dirty="0"/>
              <a:t>(Объект, Отказ) Экспорт</a:t>
            </a:r>
          </a:p>
          <a:p>
            <a:endParaRPr lang="ru-RU" dirty="0"/>
          </a:p>
          <a:p>
            <a:r>
              <a:rPr lang="ru-RU" dirty="0"/>
              <a:t>	Движения = </a:t>
            </a:r>
            <a:r>
              <a:rPr lang="ru-RU" dirty="0" err="1"/>
              <a:t>Объект.Движения</a:t>
            </a:r>
            <a:r>
              <a:rPr lang="ru-RU" dirty="0"/>
              <a:t>;</a:t>
            </a:r>
          </a:p>
          <a:p>
            <a:r>
              <a:rPr lang="ru-RU" dirty="0"/>
              <a:t>	Дата = </a:t>
            </a:r>
            <a:r>
              <a:rPr lang="ru-RU" dirty="0" err="1"/>
              <a:t>Объект.Дата</a:t>
            </a:r>
            <a:r>
              <a:rPr lang="ru-RU" dirty="0"/>
              <a:t>;</a:t>
            </a:r>
          </a:p>
          <a:p>
            <a:r>
              <a:rPr lang="ru-RU" dirty="0"/>
              <a:t>	Подразделение = </a:t>
            </a:r>
            <a:r>
              <a:rPr lang="ru-RU" dirty="0" err="1"/>
              <a:t>Объект.Подразделение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СтатьяЗатрат</a:t>
            </a:r>
            <a:r>
              <a:rPr lang="ru-RU" dirty="0"/>
              <a:t> = </a:t>
            </a:r>
            <a:r>
              <a:rPr lang="ru-RU" dirty="0" err="1"/>
              <a:t>Объект.СтатьяЗатрат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Объект.СуммаПоДокументу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Движение.СуммаИсполнения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БюджетОбороты.СуммаОборот</a:t>
            </a:r>
            <a:r>
              <a:rPr lang="ru-RU" dirty="0"/>
              <a:t>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БюджетОбороты.СуммаПревышенияОборот</a:t>
            </a:r>
            <a:r>
              <a:rPr lang="ru-RU" dirty="0"/>
              <a:t> КАК </a:t>
            </a:r>
            <a:r>
              <a:rPr lang="ru-RU" dirty="0" err="1"/>
              <a:t>СуммаПревышения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БюджетОбороты.СуммаИсполненияОборот</a:t>
            </a:r>
            <a:r>
              <a:rPr lang="ru-RU" dirty="0"/>
              <a:t> КАК </a:t>
            </a:r>
            <a:r>
              <a:rPr lang="ru-RU" dirty="0" err="1"/>
              <a:t>СуммаИсполнения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РегистрНакопления.Бюджет.Обороты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НачалоПериода</a:t>
            </a:r>
            <a:r>
              <a:rPr lang="ru-RU" dirty="0"/>
              <a:t>,</a:t>
            </a:r>
          </a:p>
          <a:p>
            <a:r>
              <a:rPr lang="ru-RU" dirty="0"/>
              <a:t>		|			&amp;</a:t>
            </a:r>
            <a:r>
              <a:rPr lang="ru-RU" dirty="0" err="1"/>
              <a:t>КонецПериода</a:t>
            </a:r>
            <a:r>
              <a:rPr lang="ru-RU" dirty="0"/>
              <a:t>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Подразделение = &amp;Подразделение</a:t>
            </a:r>
          </a:p>
          <a:p>
            <a:r>
              <a:rPr lang="ru-RU" dirty="0"/>
              <a:t>		|				И </a:t>
            </a:r>
            <a:r>
              <a:rPr lang="ru-RU" dirty="0" err="1"/>
              <a:t>СтатьяЗатрат</a:t>
            </a:r>
            <a:r>
              <a:rPr lang="ru-RU" dirty="0"/>
              <a:t> = &amp;</a:t>
            </a:r>
            <a:r>
              <a:rPr lang="ru-RU" dirty="0" err="1"/>
              <a:t>СтатьяЗатрат</a:t>
            </a:r>
            <a:r>
              <a:rPr lang="ru-RU" dirty="0"/>
              <a:t>) КАК </a:t>
            </a:r>
            <a:r>
              <a:rPr lang="ru-RU" dirty="0" err="1"/>
              <a:t>БюджетОбороты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Подразделение);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СтатьяЗатрат</a:t>
            </a:r>
            <a:r>
              <a:rPr lang="ru-RU" dirty="0"/>
              <a:t>", </a:t>
            </a:r>
            <a:r>
              <a:rPr lang="ru-RU" dirty="0" err="1"/>
              <a:t>СтатьяЗатрат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сверх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(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в пределах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</a:t>
            </a:r>
            <a:r>
              <a:rPr lang="ru-RU" dirty="0" err="1"/>
              <a:t>Выборка.Сумма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39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ПроведениеДокументов.СформироватьДвиженияПоИсполнениюБюджета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, Отказ);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8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6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011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("Свойство", "Свойство");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Свойство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(Номенклатура, Свойство)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втТЧТовары.Свойство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со свойством " +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13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54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втНаборыПродуктов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Перечисление.ВидыНоменклатуры.НаборПродуктов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СоставНаборовПродуктов.НаборПродуктов</a:t>
            </a:r>
            <a:r>
              <a:rPr lang="ru-RU" dirty="0"/>
              <a:t> КАК </a:t>
            </a:r>
            <a:r>
              <a:rPr lang="ru-RU" dirty="0" err="1"/>
              <a:t>НаборПродуктов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СоставНаборовПродуктов.Период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втДатыПоследнихИзмененийНаборов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РегистрСведений.СоставНаборовПродуктов</a:t>
            </a:r>
            <a:r>
              <a:rPr lang="ru-RU" dirty="0"/>
              <a:t> КАК </a:t>
            </a:r>
            <a:r>
              <a:rPr lang="ru-RU" dirty="0" err="1"/>
              <a:t>СоставНаборовПродуктов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СоставНаборовПродуктов.Период</a:t>
            </a:r>
            <a:r>
              <a:rPr lang="ru-RU" dirty="0"/>
              <a:t> &lt;= &amp;Период</a:t>
            </a:r>
          </a:p>
          <a:p>
            <a:r>
              <a:rPr lang="ru-RU" dirty="0"/>
              <a:t>		|	И </a:t>
            </a:r>
            <a:r>
              <a:rPr lang="ru-RU" dirty="0" err="1"/>
              <a:t>СоставНаборовПродуктов.НаборПродуктов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втНаборыПродуктов</a:t>
            </a:r>
            <a:r>
              <a:rPr lang="ru-RU" dirty="0"/>
              <a:t> КАК Т)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СоставНаборовПродуктов.НаборПродуктов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Период,</a:t>
            </a:r>
          </a:p>
          <a:p>
            <a:r>
              <a:rPr lang="ru-RU" dirty="0"/>
              <a:t>		|	</a:t>
            </a:r>
            <a:r>
              <a:rPr lang="ru-RU" dirty="0" err="1"/>
              <a:t>НаборПродуктов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СоставНаборовПродуктов.НаборПродуктов</a:t>
            </a:r>
            <a:r>
              <a:rPr lang="ru-RU" dirty="0"/>
              <a:t> КАК </a:t>
            </a:r>
            <a:r>
              <a:rPr lang="ru-RU" dirty="0" err="1"/>
              <a:t>НаборПродуктов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СоставНаборовПродуктов.Продукт</a:t>
            </a:r>
            <a:r>
              <a:rPr lang="ru-RU" dirty="0"/>
              <a:t> КАК Продукт,</a:t>
            </a:r>
          </a:p>
          <a:p>
            <a:r>
              <a:rPr lang="ru-RU" dirty="0"/>
              <a:t>		|	</a:t>
            </a:r>
            <a:r>
              <a:rPr lang="ru-RU" dirty="0" err="1"/>
              <a:t>СоставНаборовПродуктов.Количество</a:t>
            </a:r>
            <a:r>
              <a:rPr lang="ru-RU" dirty="0"/>
              <a:t>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втСоставНаборовПродуктов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РегистрСведений.СоставНаборовПродуктов</a:t>
            </a:r>
            <a:r>
              <a:rPr lang="ru-RU" dirty="0"/>
              <a:t> КАК </a:t>
            </a:r>
            <a:r>
              <a:rPr lang="ru-RU" dirty="0" err="1"/>
              <a:t>СоставНаборовПродуктов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втДатыПоследнихИзмененийНаборов</a:t>
            </a:r>
            <a:r>
              <a:rPr lang="ru-RU" dirty="0"/>
              <a:t> КАК </a:t>
            </a:r>
            <a:r>
              <a:rPr lang="ru-RU" dirty="0" err="1"/>
              <a:t>втДатыПоследнихИзмененийНаборов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СоставНаборовПродуктов.НаборПродуктов</a:t>
            </a:r>
            <a:r>
              <a:rPr lang="ru-RU" dirty="0"/>
              <a:t> = </a:t>
            </a:r>
            <a:r>
              <a:rPr lang="ru-RU" dirty="0" err="1"/>
              <a:t>втДатыПоследнихИзмененийНаборов.НаборПродуктов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СоставНаборовПродуктов.Период</a:t>
            </a:r>
            <a:r>
              <a:rPr lang="ru-RU" dirty="0"/>
              <a:t> = </a:t>
            </a:r>
            <a:r>
              <a:rPr lang="ru-RU" dirty="0" err="1"/>
              <a:t>втДатыПоследнихИзмененийНаборов.Период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НаборПродуктов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втСоставНаборовПродуктов.Продукт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&lt;&gt; ЗНАЧЕНИЕ(</a:t>
            </a:r>
            <a:r>
              <a:rPr lang="ru-RU" dirty="0" err="1"/>
              <a:t>Перечисление.ВидыНоменклатуры.НаборПродуктов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* ЕСТЬNULL(</a:t>
            </a:r>
            <a:r>
              <a:rPr lang="ru-RU" dirty="0" err="1"/>
              <a:t>втСоставНаборовПродуктов.Количество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&lt;&gt; ЗНАЧЕНИЕ(</a:t>
            </a:r>
            <a:r>
              <a:rPr lang="ru-RU" dirty="0" err="1"/>
              <a:t>Перечисление.ВидыНоменклатуры.НаборПродуктов</a:t>
            </a:r>
            <a:r>
              <a:rPr lang="ru-RU" dirty="0"/>
              <a:t>)</a:t>
            </a:r>
          </a:p>
          <a:p>
            <a:r>
              <a:rPr lang="ru-RU" dirty="0"/>
              <a:t>		|				ТОГДА 1</a:t>
            </a:r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втПродуктыИБлюда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втСоставНаборовПродуктов</a:t>
            </a:r>
            <a:r>
              <a:rPr lang="ru-RU" dirty="0"/>
              <a:t> КАК </a:t>
            </a:r>
            <a:r>
              <a:rPr lang="ru-RU" dirty="0" err="1"/>
              <a:t>втСоставНаборовПродуктов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втСоставНаборовПродуктов.НаборПродуктов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втПродуктыИБлюда.НоменклатураПродажи.Представление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втПродуктыИБлюда</a:t>
            </a:r>
            <a:r>
              <a:rPr lang="ru-RU" dirty="0"/>
              <a:t> КАК </a:t>
            </a:r>
            <a:r>
              <a:rPr lang="ru-RU" dirty="0" err="1"/>
              <a:t>втПродуктыИБлюда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втПродуктыИБлюда.Номенклатура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втПродуктыИБлюда.Номенклатура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втПродуктыИБлюда.Количество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втПродуктыИБлюда</a:t>
            </a:r>
            <a:r>
              <a:rPr lang="ru-RU" dirty="0"/>
              <a:t> КАК </a:t>
            </a:r>
            <a:r>
              <a:rPr lang="ru-RU" dirty="0" err="1"/>
              <a:t>втПродуктыИБлюда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втПродуктыИБлюда.Номенклатура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втПродуктыИБлюда.Номенклатура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[5];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для набора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[6];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Номенклатура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втПродуктыИБлюда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Перечисления.ВидыНоменклатуры.Продукт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продукта %1 в количестве %2 (он может входить в состав набора)",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Перечисления.ВидыНоменклатуры.Блюдо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блюда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Выборка.КоличествоНехватки</a:t>
            </a:r>
            <a:r>
              <a:rPr lang="ru-RU" dirty="0"/>
              <a:t>);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77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88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Движения.ОстаткиНоменклатуры.Прочитать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Движения.ОстаткиНоменклатуры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Движение.Активность</a:t>
            </a:r>
            <a:r>
              <a:rPr lang="ru-RU" dirty="0"/>
              <a:t> = Не </a:t>
            </a:r>
            <a:r>
              <a:rPr lang="ru-RU" dirty="0" err="1"/>
              <a:t>ПометкаУдаления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ПриКопировании</a:t>
            </a:r>
            <a:r>
              <a:rPr lang="ru-RU" dirty="0"/>
              <a:t>(</a:t>
            </a:r>
            <a:r>
              <a:rPr lang="ru-RU" dirty="0" err="1"/>
              <a:t>ОбъектКопирования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РегистрыНакопления.ОстаткиНоменклатуры.ВыбратьПоРегистратору</a:t>
            </a:r>
            <a:r>
              <a:rPr lang="ru-RU" dirty="0"/>
              <a:t>(</a:t>
            </a:r>
            <a:r>
              <a:rPr lang="ru-RU" dirty="0" err="1"/>
              <a:t>ОбъектКопирования.Ссылка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38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85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57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621FE-BE51-49EB-AE77-31D8F1D13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3156AB-5772-4B6D-93AD-61FC58B7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25410-4A24-48C5-9AEB-8CB26205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BAA92E-57B3-426C-A216-8B7F3050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E2AB8-9D53-4926-909A-CCD9203A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0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3C7D7-3A67-442B-B8EA-DF408D6C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C6EF7B-BD51-49BF-9951-6E0F54D85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80608-08BE-467F-BE3B-7BC60276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E37B19-79E6-4251-B272-C0B69966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2ED24D-C83A-4C36-ADB0-2227F62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36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AA664D-6B3B-428F-B860-07DEA78A8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164D01-1821-45D5-B181-10AA6632D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B7DE4D-0DA9-469E-985D-E945B1A0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C6BED9-0DCF-4253-8351-889562D3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64518-CE68-4B1A-A72F-26DC94B7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90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62314-D85E-4CFF-9958-E6B45F8B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6D40F-98C0-478A-B6A0-62B74FA12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6D0EAA-7C8B-4C8E-BD47-98583A7E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1E9B9D-C7C5-4324-8209-E72B0D32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A999AB-23DB-42E0-B258-C0E72CC9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56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E1C10-39EC-4A82-966E-0E405B25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D0F357-32A1-4E50-9BA4-C9B109837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5444A0-6503-41AA-86C6-DD199E51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8A1B4-E8E6-4557-B7A1-26A30560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CF8909-84D6-4B90-B6FF-77E216FC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8C560-8AFF-4A54-973E-DA689D4C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7D236E-6C05-436C-9925-4547DF873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3F866AA-9BAD-43F6-97C0-404FEE35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07344C-0761-405C-A451-AB933C65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285B12-07B2-43DC-A2B3-A7F6926D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B0F121-1FB9-454F-ACD1-53F422CB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60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8FD68-DD5F-459E-8AD1-0E9FE8D1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A2E4D-F28B-46CD-B167-FEA869814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9F81A-8CC7-4D55-AE9E-74CB01649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56B0A0-277B-4D4F-ACFB-9424B7AB2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EB41C-3974-40A7-BA4A-EA5730D9D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4ABF-9CF1-46C9-9DCE-27FBFD75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0F7F93-FB8F-4FBF-8F28-84B32E14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D38653-CA4C-406C-A371-6C3E55A7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25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5198B-E2E5-48C1-8D6C-1250DBF1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8593EBB-E391-4BC4-AC57-7F88F364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758EAD-42FF-4D5F-8C05-B2F395A1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FA2B21-3F8F-469B-B5CF-6D8A3F10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77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FE54C-5E56-4473-B9B5-3A4EBA1F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134D3B-42BA-4526-B198-DBDE01EB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E528-280D-4AFC-9324-ACE16F46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5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51CFA-1782-46DA-A3DD-DB3FAB90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D824F6-1C51-4B8C-A101-0C9D4605F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67B2D6-00E9-41C9-B1F9-4B9519538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45380-5C73-442B-BE17-DA1D158D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BF4B6B-208F-4795-8FB0-79E6C612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CFDA2B-D587-4F4E-8CC4-CF43D98B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408D-1A9F-4C1A-969E-F4944D67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6310720-F51C-44B5-A298-C9E2E53AE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9A09F5-68EE-4E61-BFB4-7C996A72E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868048-72CF-4221-ACC4-468CA484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437B2-8059-4870-9D90-FA80E668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12184-07AA-4604-AE6B-A761AED8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56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8AE03-36C0-407B-8AD7-6E387817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37C90C-F814-4B5B-A565-69962DE8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779256-8A74-44D7-89B4-B546FE731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FCD07-8546-4934-93CB-587470FE148E}" type="datetimeFigureOut">
              <a:rPr lang="ru-RU" smtClean="0"/>
              <a:t>04.08.2024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AD0A-8302-4C95-8C84-8617A13DC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A38E21-6CB8-470A-90FC-9AA1E398C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9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Решение ОУ</a:t>
            </a:r>
          </a:p>
        </p:txBody>
      </p:sp>
    </p:spTree>
    <p:extLst>
      <p:ext uri="{BB962C8B-B14F-4D97-AF65-F5344CB8AC3E}">
        <p14:creationId xmlns:p14="http://schemas.microsoft.com/office/powerpoint/2010/main" val="25585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19BB8-B311-4376-ABAE-E2F29631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275008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DBF43-1649-485C-8512-3DE6077574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9985" y="1176337"/>
            <a:ext cx="5706110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325" y="699770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2" y="680720"/>
            <a:ext cx="3800475" cy="5477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2152BB-B2C1-47A9-A3EA-4FC60408BC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0554" y="699770"/>
            <a:ext cx="3800475" cy="54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EAD4D-9218-426C-AE2F-C10AFD4BFA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912" y="1356677"/>
            <a:ext cx="5940425" cy="41446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7162" y="1086484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6134099" y="2673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F395B-AE88-446C-9BD5-1C1D6A607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2854" y="1097914"/>
            <a:ext cx="8478733" cy="46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CC5D9-3474-47C9-B27C-3EBEC962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3939CA-F5FF-4B07-9456-B2C0879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690688"/>
            <a:ext cx="11450648" cy="1857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D6C852-B4BD-413F-AEA4-225C93AC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3952763"/>
            <a:ext cx="1145064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89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BEA720-0F07-4C51-B90E-2DD68AE5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76015"/>
            <a:ext cx="11526859" cy="3010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F3F8B-1F21-4811-A766-C35C5B45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8" y="3448260"/>
            <a:ext cx="1154591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9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483DF-B859-4903-83F4-BE8A3192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671419"/>
            <a:ext cx="11536385" cy="13432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52" y="2490565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9E6AD-6C2F-43FD-8E6B-AE208535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16076538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295054"/>
            <a:ext cx="8907118" cy="10955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529A76-2138-4A1D-BA22-BDDCCE179C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42441" y="1480468"/>
            <a:ext cx="1504950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9A90B3-C503-4DBD-8F36-6CD515CA5D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09134" y="1593671"/>
            <a:ext cx="5940425" cy="11836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48" y="283717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2C2C8-706F-4F28-9252-76415C3B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E5390-C0A1-455E-821B-F2FE5E2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690688"/>
            <a:ext cx="11336332" cy="2219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DAC6E7-8FAC-4C14-B5FE-54A014E6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9" y="4268098"/>
            <a:ext cx="1162212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25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208E60-F1A6-410F-A81F-42F26429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5" y="961681"/>
            <a:ext cx="11631648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D17FC4-7AE8-4F27-82CA-945C0167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4081869"/>
            <a:ext cx="1166022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6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F6DD51-913A-474E-9098-54A0E661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143336"/>
            <a:ext cx="11631648" cy="1657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FFD230-4E0A-4985-A768-C668BFD5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1868627"/>
            <a:ext cx="1163164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7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57E3A3-D8E4-4600-97E4-D1B9411B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1318918"/>
            <a:ext cx="1166975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788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5A7130-569C-48E8-91A8-EA1A8032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4" y="563612"/>
            <a:ext cx="11660227" cy="1352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21FE1-B5BC-46AB-87BD-0890D7BE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1" y="2219071"/>
            <a:ext cx="1164117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35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EF819-0BC6-44B4-A033-C84F4A88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9586064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37134765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87F7A-E264-4E87-A85F-2EFF30F7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970749-7F3B-4D9D-A7AF-55759365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339" y="1690688"/>
            <a:ext cx="3553321" cy="1352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47C7BE-A927-4A57-8F56-65F77603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7" y="3429000"/>
            <a:ext cx="11564964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317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37236-0D68-4503-BF18-B9CA477B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852392"/>
            <a:ext cx="1146970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727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BC5B6-467F-4AA4-976A-B7963AD4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42900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F9311-756D-45D7-BB73-08C58D24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195" y="1323975"/>
            <a:ext cx="5297805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909B-4482-4433-B239-798F6BA9DF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495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10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89E8F-B319-4E4F-805A-712BB4BA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515" y="1263650"/>
            <a:ext cx="5153660" cy="4330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3BC54-6843-44D6-8A72-AB9BACB929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0300" y="942657"/>
            <a:ext cx="5925185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73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F6997B-B802-4AA8-BD0D-D9F5A2E63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90" y="528318"/>
            <a:ext cx="3848100" cy="5801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06160-AE05-4054-AC72-81A6691FF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552130"/>
            <a:ext cx="3810000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622A9-5A06-4F7E-A962-045A1DF7E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5310" y="247329"/>
            <a:ext cx="3829050" cy="63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33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B636F-6589-457E-B319-350EA85A6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80" y="947420"/>
            <a:ext cx="592518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1B69-5632-49C6-A2C5-5BB0F0813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2937" y="975995"/>
            <a:ext cx="591566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1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05B72-15F6-49EE-9AC4-9C36E559F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58" y="2438400"/>
            <a:ext cx="2000250" cy="2000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65B9-5F27-4A68-A8C6-A98D1B660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0993" y="2438400"/>
            <a:ext cx="1924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6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39304-FB79-40CF-ABAC-EEA4BF6D3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99" y="952181"/>
            <a:ext cx="5934710" cy="4953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CEB73-7F73-4D62-98ED-248290692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933131"/>
            <a:ext cx="5934710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7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9AD3E8-22AA-4584-B175-FB09EDA29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19" y="542607"/>
            <a:ext cx="3819525" cy="5772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7233-54EA-456A-86D0-58FAF4CB0D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617" y="709294"/>
            <a:ext cx="3800475" cy="5439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7D9857-4B70-48EF-81EC-2335547181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70273" y="709294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37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FD05A-1923-40B1-8E4B-EAE097658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878" y="699770"/>
            <a:ext cx="3848100" cy="5439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489F-F74A-483F-A3FD-51BA5E309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423545"/>
            <a:ext cx="3810000" cy="60109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741A1-93D7-4327-A061-7627023F9A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9022" y="414020"/>
            <a:ext cx="3838575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858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7CC414-3192-4711-8142-AE63CA8BE3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049" y="3014604"/>
            <a:ext cx="5029902" cy="82879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A65F8-6E9C-4FA4-BCD8-57232F108A2B}"/>
              </a:ext>
            </a:extLst>
          </p:cNvPr>
          <p:cNvSpPr/>
          <p:nvPr/>
        </p:nvSpPr>
        <p:spPr>
          <a:xfrm>
            <a:off x="3048000" y="18774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БУДЕТ СКАЗАНО, ЧТО ПЕРИОД УСТАНАВЛИВАТЬ НА СЛЕДУЮЩИЙ МЕСЯЦ, ПОЛЕ ПЕРИОД В ДОКУМЕНТЕ НЕ НУЖНО.</a:t>
            </a:r>
          </a:p>
        </p:txBody>
      </p:sp>
    </p:spTree>
    <p:extLst>
      <p:ext uri="{BB962C8B-B14F-4D97-AF65-F5344CB8AC3E}">
        <p14:creationId xmlns:p14="http://schemas.microsoft.com/office/powerpoint/2010/main" val="30138457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1780C-1521-49CF-8A04-EF4B596AB5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15" y="1166812"/>
            <a:ext cx="5696585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724A2-2D22-474C-AE1D-B2E027657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1166812"/>
            <a:ext cx="567753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255A3-FFBE-488D-A4F5-5ED8F17D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2965" y="594995"/>
            <a:ext cx="381952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75C93-4A95-4110-882F-74A08C4B5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0935" y="556895"/>
            <a:ext cx="3848100" cy="57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0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B00C8-ED7A-464D-A7B4-EEF8FAFA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23" y="609281"/>
            <a:ext cx="3848100" cy="560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2BA3BA-E796-4233-B92C-61E2070B4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475" y="609282"/>
            <a:ext cx="3829050" cy="5639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9FEAB-31BB-4946-B064-11B63E7D8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7477" y="656907"/>
            <a:ext cx="3838575" cy="55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476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2140D-1AED-4DC4-BE00-609ABBDA9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66812"/>
            <a:ext cx="564896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84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D360E-7ACC-4AF5-820F-98166B82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БЮДЖЕТ</a:t>
            </a:r>
          </a:p>
        </p:txBody>
      </p:sp>
    </p:spTree>
    <p:extLst>
      <p:ext uri="{BB962C8B-B14F-4D97-AF65-F5344CB8AC3E}">
        <p14:creationId xmlns:p14="http://schemas.microsoft.com/office/powerpoint/2010/main" val="34725339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9D03-2666-4FC2-9AF1-55D865D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ОБЩЕГО МОДУЛЯ ПРОВЕДЕНИЕ ДОКУМЕНТОВ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31897-E9BF-4F11-82E2-09FB1320E1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785937"/>
            <a:ext cx="381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54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24026-F35B-4956-8E8D-6DDDE0D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ДОКУМЕНТОВ ПРИХОДНОЙ, РАСХОДНОЙ, ПРИХОД И РАСХОД ДЕНЕГ</a:t>
            </a:r>
          </a:p>
        </p:txBody>
      </p:sp>
    </p:spTree>
    <p:extLst>
      <p:ext uri="{BB962C8B-B14F-4D97-AF65-F5344CB8AC3E}">
        <p14:creationId xmlns:p14="http://schemas.microsoft.com/office/powerpoint/2010/main" val="22985197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DC3B6-71AC-4227-9060-45D8C21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25386F-AC26-4D07-BD7D-F8ED5B79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900024"/>
            <a:ext cx="600158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8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51ED-90D8-4AD9-887E-9BF19D586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90637"/>
            <a:ext cx="486791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81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C145B0-A2E5-45F4-A17F-1F3E01DC9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210" y="951964"/>
            <a:ext cx="8201579" cy="4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5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E45ECA-054F-4874-A564-9641D1140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372" y="1359248"/>
            <a:ext cx="7007254" cy="1679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D615-A57B-46FC-82B6-E99FACA5D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1289" y="3819408"/>
            <a:ext cx="9049421" cy="13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CE7075-5392-4A55-9668-4CB22EEC03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04144" y="726839"/>
            <a:ext cx="3658192" cy="51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01631-38A4-4C09-A9F7-96DE4C7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15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7EFE2-76CE-4EE6-9031-A501E202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413889"/>
            <a:ext cx="6944694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BAF36-A8AA-4321-984F-5E54720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633884"/>
            <a:ext cx="6668431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BB9BA-D9B6-4BB1-A461-49E96929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83" y="3614747"/>
            <a:ext cx="6668431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D801D6-1D15-4476-B045-36533FD8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0" y="4577267"/>
            <a:ext cx="665890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2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FDD94-7A23-46AB-995E-3A5D990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8971"/>
            <a:ext cx="7544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9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4D86F-4FE9-42DB-851C-CD750079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DCE97-BA25-4527-BF9E-D20B36E0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381104"/>
            <a:ext cx="11422069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158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F105B-8DCE-4514-8AD6-C357F176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75" y="136997"/>
            <a:ext cx="10482050" cy="31463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2B5323-21AB-4783-BC49-DA258867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" y="3355477"/>
            <a:ext cx="10731432" cy="32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96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C60714-FEDA-4EA9-BBF0-5E81A1F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71" y="217138"/>
            <a:ext cx="10664458" cy="32118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DDCDD2-8B97-47A1-A958-0D766110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9" y="3580036"/>
            <a:ext cx="10595621" cy="29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64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DB073E-5DC5-4F77-8F3E-0DA6A863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32966"/>
            <a:ext cx="1137443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C0AE19-7F07-4A0C-ACE7-50A8A45C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36" y="1984568"/>
            <a:ext cx="8966127" cy="22828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F29448-2A5A-4310-ABFA-CB9C2BDB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39" y="4267401"/>
            <a:ext cx="8995719" cy="22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975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DF2323-2441-4C02-9E1B-47DEB57C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537643"/>
            <a:ext cx="11355385" cy="1238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BD6F51-E374-4815-B839-04A80E56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840269"/>
            <a:ext cx="11364911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717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88F448-7E2E-4049-9137-F7529CCA6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805331"/>
            <a:ext cx="11364911" cy="155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80569-6751-4385-BF02-015E3101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2730055"/>
            <a:ext cx="5258534" cy="2229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C8D379-CEF4-4279-BD09-939AA6BC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24" y="2730055"/>
            <a:ext cx="5239481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89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ECECFF-6097-416B-9775-4406349C9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390630"/>
            <a:ext cx="1136491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5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6854D0-5191-4F7E-998F-B040FE8B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00" y="1942892"/>
            <a:ext cx="716380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FEBEE-B9BC-40DE-AF27-304E72A2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2447168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464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EB1FA-7002-4D84-B751-72E7ED17F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6" y="1253331"/>
            <a:ext cx="5462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0522" y="680720"/>
            <a:ext cx="3771900" cy="54965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E507BB-4663-46B6-89E9-3F9DC48A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9" y="2795499"/>
            <a:ext cx="1667108" cy="1267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169844-FBE8-463C-B362-0B724A0E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35" y="652075"/>
            <a:ext cx="382005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98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CECA35-1696-43C5-8A30-4E66DEB4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72" y="766388"/>
            <a:ext cx="3772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9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06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57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0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2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04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54D90-4E83-47BD-BBDB-E96565B9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404307475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7C83A-AD72-47D8-B8DC-3BA1192C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293957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51444-7693-46AA-B067-712E13F8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9235E48-C39F-4CFC-B38E-67106C21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706" y="2562818"/>
            <a:ext cx="61825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62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20ACF-07E0-4CB5-8AFD-CA48BE82B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76350"/>
            <a:ext cx="486791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717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389F0D-B2AF-4CA8-841B-55E83A10A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2312" y="1057775"/>
            <a:ext cx="8447376" cy="47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728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E2F87-6E11-43CA-8B69-7A2731FD2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245052"/>
            <a:ext cx="5940425" cy="125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2EFEA-EFD4-4C52-AC3C-B2EF0D8C86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4552373"/>
            <a:ext cx="5940425" cy="2060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04377-134C-4C16-A081-0166472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97" y="1528647"/>
            <a:ext cx="4938003" cy="29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821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260EE-8DE3-4968-A163-7D6C8FFF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335313"/>
            <a:ext cx="8602275" cy="1181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6CECA3-7134-4DAF-A3CC-48E3BB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77" y="1565069"/>
            <a:ext cx="8554644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F64EFF-F81B-40A4-A3AB-3BD123EB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53" y="2961344"/>
            <a:ext cx="6144092" cy="35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77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C3C04-F2F3-4FE2-A1C0-71A3DF82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213069-5237-45A6-AA91-D60C179B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591501"/>
            <a:ext cx="11355385" cy="571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7ABB9-2815-4C91-A694-04976CE6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4" y="2378038"/>
            <a:ext cx="1139349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995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A855-5656-493A-B784-74DF2640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363517"/>
            <a:ext cx="11374437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D4B21-EB12-4830-AB7C-3E75F222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3083315"/>
            <a:ext cx="1136491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FC3DBC-0466-4DF5-AC18-DC2B881F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1285576"/>
            <a:ext cx="1136491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477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3A8180-31B6-4362-95A6-614E65F1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04311"/>
            <a:ext cx="11355385" cy="33246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D700FA-7216-4073-A8AA-5C1A86E39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0" y="3783705"/>
            <a:ext cx="1137443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4242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DA6ECA-89AE-4A03-89BC-C38D41F5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90577"/>
            <a:ext cx="1138396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705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18ADC-071C-4CCB-A355-AC299190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126702597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ED8B99-6692-4427-A8EA-59901F9362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084" y="2962274"/>
            <a:ext cx="1704975" cy="933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C51946-734B-48B6-B174-53CD399E0F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0605" y="3143249"/>
            <a:ext cx="1828800" cy="571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DE8236-BECB-4FF5-AF65-4F3D346A0D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00" y="654333"/>
            <a:ext cx="3464790" cy="554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59C9C-5E6A-4FE2-90A1-95CF22484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76" y="566337"/>
            <a:ext cx="3562847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05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97AC3F-8361-40C1-85C3-76F9C888C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3914" y="990282"/>
            <a:ext cx="4686935" cy="4877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E37034-3E9E-43BD-8987-E65487980A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1153" y="952182"/>
            <a:ext cx="46869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6968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49EB9-CDEE-4876-87C4-57C95EE63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625" y="323532"/>
            <a:ext cx="3790950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19CDD-072C-460B-BEED-22DDABB645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3177" y="347344"/>
            <a:ext cx="3771900" cy="61633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7E9A3E-3D7B-401F-AAD3-74DFEBA3DF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38679" y="280669"/>
            <a:ext cx="3752850" cy="62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694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2061C-BF2A-4D31-B9FC-7F9D6770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4077939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10190-CC3B-4339-973C-C9A9DBCC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158703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D3C337-F86E-491F-9445-85E677A0A2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865" y="990282"/>
            <a:ext cx="5906135" cy="4877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504823-B4E9-48E9-A115-736FFC91D8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6340" y="999807"/>
            <a:ext cx="5915660" cy="486791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FA21A6-3103-477E-B0A6-B715303FF8EB}"/>
              </a:ext>
            </a:extLst>
          </p:cNvPr>
          <p:cNvSpPr/>
          <p:nvPr/>
        </p:nvSpPr>
        <p:spPr>
          <a:xfrm>
            <a:off x="7696922" y="510371"/>
            <a:ext cx="3074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ЗАПРЕТИТЬ ПРОВЕДЕНИЕ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784553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EB458-5D1C-4905-B3DF-A7C96A8F2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7148" y="1099498"/>
            <a:ext cx="10257704" cy="46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14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60DAF-08CB-4986-8FB0-F1737DD5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РУЧНАЯ КОМПЛЕКТАЦИЯ</a:t>
            </a:r>
          </a:p>
        </p:txBody>
      </p:sp>
    </p:spTree>
    <p:extLst>
      <p:ext uri="{BB962C8B-B14F-4D97-AF65-F5344CB8AC3E}">
        <p14:creationId xmlns:p14="http://schemas.microsoft.com/office/powerpoint/2010/main" val="88007658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F85D-6A5D-4CDE-9A03-23F59384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E1B4674-490C-4570-9BAC-34C00A1D1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891" y="2885999"/>
            <a:ext cx="55062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6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9179D-A025-4079-9783-2100F07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D655C-187A-4C0F-9398-7482E8D2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690688"/>
            <a:ext cx="11317279" cy="1705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87D2F-546C-41E0-9F4D-81DA6B11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8" y="3906963"/>
            <a:ext cx="1165070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8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CA2CA-A78B-4069-9F8D-A59A21A8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933102"/>
            <a:ext cx="11660227" cy="2495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476CD3-0FA5-4184-AAF4-C240E7CB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3830267"/>
            <a:ext cx="1166975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05376-71DA-474D-BDE5-C7D48646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971207"/>
            <a:ext cx="1166975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6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7BD90-E5AB-4A46-BF8E-5DF3574A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466311"/>
            <a:ext cx="1164117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379008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E103FE-E73B-4A29-8B9E-1233007B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3074"/>
            <a:ext cx="379147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CD498-9A22-4064-9B80-06990924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52" y="633020"/>
            <a:ext cx="390336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E777F3-5864-424B-ADBF-E612B56836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6382" y="1874202"/>
            <a:ext cx="594042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7091C-45E5-497F-9545-2FDF0CAD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93DFB-94B6-4001-B7FD-A6E52377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529081"/>
            <a:ext cx="11564964" cy="16385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6E5220-35F0-4966-9DDC-4F12E98F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3429000"/>
            <a:ext cx="1158401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3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A0696D-D867-45DD-B519-F071F7CA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545055"/>
            <a:ext cx="11574490" cy="2572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02526-2C10-4721-9304-64AB895A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3429000"/>
            <a:ext cx="1163164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2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146219-AF85-40E6-8D4D-BF285CFA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8" y="236852"/>
            <a:ext cx="10599680" cy="3192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90CF8D-6165-4E72-85F4-9542B5EA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08" y="3429000"/>
            <a:ext cx="10599680" cy="29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8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9B571F-7E23-4B8E-8B3D-1B5E390C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9003"/>
            <a:ext cx="11555438" cy="30103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8A48A-59D1-42FA-A71C-8565C59F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3636503"/>
            <a:ext cx="11422069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91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85106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951244-91CE-4437-8AFE-D705020C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437164-2DD2-4CAA-B070-7F39DC8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2152472"/>
            <a:ext cx="695422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8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B0004-16EE-4247-A301-9434072F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B98548-E103-49ED-9037-9FD8F3ED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2500183"/>
            <a:ext cx="515374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3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B8983F-7FC4-40B3-BB72-1CB39E1D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99853"/>
            <a:ext cx="11469701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AB441A-2200-4A96-8B00-03249017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3" y="3062075"/>
            <a:ext cx="1154591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85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F036D-06D5-41C9-9701-80418849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357059"/>
            <a:ext cx="11450648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CF893-482E-45E2-A7DA-9FFE9868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6" y="2762036"/>
            <a:ext cx="1147922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2B8A7-46D0-4C9D-98E8-D95E1378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630916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65E4C-4F12-49A5-9E4B-484F5E40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91681-CC52-4EE0-9B9A-C1BD2863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690688"/>
            <a:ext cx="11564964" cy="1924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2B06E6-C2A4-4606-A402-349C8BF0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4" y="4033724"/>
            <a:ext cx="11517332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E5EAF9-2391-46E9-8906-B62EDDE5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166556"/>
            <a:ext cx="5992061" cy="1876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AB8E7-2952-4F14-B94C-AFD9F85F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8" y="2523903"/>
            <a:ext cx="1146970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62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74C27-9657-4F84-9F40-D0CED96F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28153"/>
            <a:ext cx="11469701" cy="32008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DF055-6F49-47E2-AD9C-95B2B8BC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9" y="3457579"/>
            <a:ext cx="1146970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4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5D395-7B30-401E-B180-94DB5EDD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1838103"/>
            <a:ext cx="1148875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52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13511</Words>
  <Application>Microsoft Office PowerPoint</Application>
  <PresentationFormat>Широкоэкранный</PresentationFormat>
  <Paragraphs>2151</Paragraphs>
  <Slides>232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232</vt:i4>
      </vt:variant>
    </vt:vector>
  </HeadingPairs>
  <TitlesOfParts>
    <vt:vector size="237" baseType="lpstr">
      <vt:lpstr>Arial</vt:lpstr>
      <vt:lpstr>Calibri</vt:lpstr>
      <vt:lpstr>Calibri Light</vt:lpstr>
      <vt:lpstr>Times New Roman</vt:lpstr>
      <vt:lpstr>Тема Office</vt:lpstr>
      <vt:lpstr>Решение ОУ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БЮДЖЕТ</vt:lpstr>
      <vt:lpstr>КОД ОБЩЕГО МОДУЛЯ ПРОВЕДЕНИЕ ДОКУМЕНТОВ</vt:lpstr>
      <vt:lpstr>КОД ДОКУМЕНТОВ ПРИХОДНОЙ, РАСХОДНОЙ, ПРИХОД И РАСХОД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ПРИХОДНОЙ</vt:lpstr>
      <vt:lpstr>Презентация PowerPoint</vt:lpstr>
      <vt:lpstr>Презентация PowerPoint</vt:lpstr>
      <vt:lpstr>КОД РУЧНАЯ КОМПЛЕКТАЦИЯ</vt:lpstr>
      <vt:lpstr>Отчет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ОУ</dc:title>
  <dc:creator>knyazke@gmail.com</dc:creator>
  <cp:lastModifiedBy>knyazke@gmail.com</cp:lastModifiedBy>
  <cp:revision>414</cp:revision>
  <dcterms:created xsi:type="dcterms:W3CDTF">2024-07-21T16:39:55Z</dcterms:created>
  <dcterms:modified xsi:type="dcterms:W3CDTF">2024-08-04T17:16:36Z</dcterms:modified>
</cp:coreProperties>
</file>